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2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>
        <p:scale>
          <a:sx n="103" d="100"/>
          <a:sy n="103" d="100"/>
        </p:scale>
        <p:origin x="72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09.11.2025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09.11.2025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 der</a:t>
            </a:r>
            <a:br>
              <a:rPr lang="de-DE" dirty="0"/>
            </a:br>
            <a:r>
              <a:rPr lang="de-DE" dirty="0"/>
              <a:t>Präsentation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.</a:t>
            </a:r>
          </a:p>
          <a:p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.</a:t>
            </a:r>
          </a:p>
          <a:p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C2D81-634A-41B2-966F-5B8C1282A848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46383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.</a:t>
            </a:r>
          </a:p>
          <a:p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adipis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incididunt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veniam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,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 </a:t>
            </a:r>
            <a:r>
              <a:rPr lang="de-DE" dirty="0" err="1"/>
              <a:t>exercitation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consectetur</a:t>
            </a:r>
            <a:r>
              <a:rPr lang="de-DE" dirty="0"/>
              <a:t> </a:t>
            </a:r>
            <a:r>
              <a:rPr lang="de-DE" dirty="0" err="1"/>
              <a:t>nostrud</a:t>
            </a:r>
            <a:r>
              <a:rPr lang="de-DE" dirty="0"/>
              <a:t>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238B-19C1-43CC-B369-032B8A600BC8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57BF2-5EC6-42D6-9F04-4237E99F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ein Zwischentitel,</a:t>
            </a:r>
            <a:br>
              <a:rPr lang="de-DE" dirty="0"/>
            </a:br>
            <a:r>
              <a:rPr lang="de-DE" dirty="0"/>
              <a:t>ggf. auch über zwei Zeilen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DD7CFF-BF36-47E4-8302-EBC181B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EA281-37DD-45CF-AABF-2BFEAD6C8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02617-726E-42A6-AC19-79D267EAC7EE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B16F61-62BA-4FA3-89CE-2F599E6D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pPr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6623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AC9053-41CC-4EBA-A730-58DD0D8E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Folientitel,</a:t>
            </a:r>
            <a:br>
              <a:rPr lang="de-DE" dirty="0"/>
            </a:br>
            <a:r>
              <a:rPr lang="de-DE" dirty="0"/>
              <a:t>ggf. auch über zwei Zeilen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C2DD8E-573B-4A0D-9060-584489CA8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12" name="Bildplatzhalter 11" descr="Ein Bild, das Regal, Buch, drinnen, Person enthält.&#10;&#10;Automatisch generierte Beschreibung">
            <a:extLst>
              <a:ext uri="{FF2B5EF4-FFF2-40B4-BE49-F238E27FC236}">
                <a16:creationId xmlns:a16="http://schemas.microsoft.com/office/drawing/2014/main" id="{0ED8E4C9-281F-4A62-820C-2A48705794E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" r="928"/>
          <a:stretch>
            <a:fillRect/>
          </a:stretch>
        </p:blipFill>
        <p:spPr/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54E79A-E11F-47DA-B257-C216C21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82C65-F1D0-445A-8FA5-634FDF55C206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28CB61-645C-48DB-9A5C-B65E441F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98662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6CED2-8A44-4184-AB66-109ABD3F5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13" name="Bildplatzhalter 12" descr="Ein Bild, das Gerät, Stern enthält.&#10;&#10;Automatisch generierte Beschreibung">
            <a:extLst>
              <a:ext uri="{FF2B5EF4-FFF2-40B4-BE49-F238E27FC236}">
                <a16:creationId xmlns:a16="http://schemas.microsoft.com/office/drawing/2014/main" id="{36CB2F4D-D610-4510-9724-70450F029C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" r="504"/>
          <a:stretch>
            <a:fillRect/>
          </a:stretch>
        </p:blipFill>
        <p:spPr/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8A7152-5E06-409E-958B-9EA7D82F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CA2F3-F87E-4AE4-9065-0A259B9D1DCB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6FBACA-440F-4F76-AA55-D4C615614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75468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1C6779-ACCD-4204-B972-A9B259545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</a:t>
            </a:r>
          </a:p>
          <a:p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.</a:t>
            </a:r>
          </a:p>
          <a:p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13" name="Bildplatzhalter 12" descr="Ein Bild, das Gebäude, hängend, Fahrrad, sitzend enthält.&#10;&#10;Automatisch generierte Beschreibung">
            <a:extLst>
              <a:ext uri="{FF2B5EF4-FFF2-40B4-BE49-F238E27FC236}">
                <a16:creationId xmlns:a16="http://schemas.microsoft.com/office/drawing/2014/main" id="{B5969189-6505-437E-803B-998CD9CEF1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" r="526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3C902-160B-4538-99A8-1486892643D4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32817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7DD576-086D-4B8E-8EA7-96DBD8428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32D83E-24ED-4BAB-928B-65865CDB0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Kombination Bild und Text</a:t>
            </a:r>
          </a:p>
          <a:p>
            <a:pPr marL="0" indent="0">
              <a:buNone/>
            </a:pPr>
            <a:r>
              <a:rPr lang="de-CH" dirty="0"/>
              <a:t>Lauftext.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1F9BBF-6392-4D0B-BC48-EA50450A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FCF71FFE-CA66-4F13-988C-CC5FD6C24A3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5" name="Bildplatzhalter 24" descr="Ein Bild, das drinnen, Person, stehend, Gebäude enthält.&#10;&#10;Automatisch generierte Beschreibung">
            <a:extLst>
              <a:ext uri="{FF2B5EF4-FFF2-40B4-BE49-F238E27FC236}">
                <a16:creationId xmlns:a16="http://schemas.microsoft.com/office/drawing/2014/main" id="{CD3BE92B-899D-4B9F-8994-5D652B37B0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/>
          <a:stretch/>
        </p:blipFill>
        <p:spPr>
          <a:xfrm>
            <a:off x="731838" y="1412875"/>
            <a:ext cx="5256000" cy="3420000"/>
          </a:xfrm>
        </p:spPr>
      </p:pic>
      <p:pic>
        <p:nvPicPr>
          <p:cNvPr id="27" name="Bildplatzhalter 26" descr="Ein Bild, das Gebäude, Person, Mann, sitzend enthält.&#10;&#10;Automatisch generierte Beschreibung">
            <a:extLst>
              <a:ext uri="{FF2B5EF4-FFF2-40B4-BE49-F238E27FC236}">
                <a16:creationId xmlns:a16="http://schemas.microsoft.com/office/drawing/2014/main" id="{CA3839ED-5229-40EB-B896-D93F17E58A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r="127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113A63-4145-4707-821A-FA76EE3B1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3C7F-0C5F-4A18-A13A-CAEFDEB56FA0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B5D301-0255-4560-B6D4-207099C6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07294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967E9-D721-4AAB-B1BE-E191FA6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Folientitel,</a:t>
            </a:r>
            <a:br>
              <a:rPr lang="de-DE" dirty="0"/>
            </a:br>
            <a:r>
              <a:rPr lang="de-DE" dirty="0"/>
              <a:t>ggf. auch über zwei Zeilen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C67D2E-7487-43A9-B734-0DEEE96D6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Kombination Bild und Text</a:t>
            </a:r>
          </a:p>
          <a:p>
            <a:pPr marL="0" indent="0">
              <a:buNone/>
            </a:pPr>
            <a:r>
              <a:rPr lang="de-CH" dirty="0"/>
              <a:t>Lauftext.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BED435-3CF3-4C2B-B76E-D293C75E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pic>
        <p:nvPicPr>
          <p:cNvPr id="27" name="Bildplatzhalter 26" descr="Ein Bild, das Fenster, Person, drinnen, suchend enthält.&#10;&#10;Automatisch generierte Beschreibung">
            <a:extLst>
              <a:ext uri="{FF2B5EF4-FFF2-40B4-BE49-F238E27FC236}">
                <a16:creationId xmlns:a16="http://schemas.microsoft.com/office/drawing/2014/main" id="{43ED9C4A-9DF2-40BA-831C-963F88C39E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>
            <a:fillRect/>
          </a:stretch>
        </p:blipFill>
        <p:spPr/>
      </p:pic>
      <p:pic>
        <p:nvPicPr>
          <p:cNvPr id="23" name="Bildplatzhalter 22" descr="Ein Bild, das drinnen, Tisch, Tasse, sitzend enthält.&#10;&#10;Automatisch generierte Beschreibung">
            <a:extLst>
              <a:ext uri="{FF2B5EF4-FFF2-40B4-BE49-F238E27FC236}">
                <a16:creationId xmlns:a16="http://schemas.microsoft.com/office/drawing/2014/main" id="{1928DBF4-6834-46AD-8176-8523F4E3E0F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r="2403"/>
          <a:stretch/>
        </p:blipFill>
        <p:spPr>
          <a:xfrm>
            <a:off x="4385999" y="1414800"/>
            <a:ext cx="3420000" cy="2484000"/>
          </a:xfrm>
        </p:spPr>
      </p:pic>
      <p:pic>
        <p:nvPicPr>
          <p:cNvPr id="25" name="Bildplatzhalter 24" descr="Ein Bild, das Person, Mann, drinnen, Kühlschrank enthält.&#10;&#10;Automatisch generierte Beschreibung">
            <a:extLst>
              <a:ext uri="{FF2B5EF4-FFF2-40B4-BE49-F238E27FC236}">
                <a16:creationId xmlns:a16="http://schemas.microsoft.com/office/drawing/2014/main" id="{91999250-CA9F-48D7-8A50-D3D4BC00F9B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" r="252"/>
          <a:stretch>
            <a:fillRect/>
          </a:stretch>
        </p:blipFill>
        <p:spPr/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D72CB-F104-4DE7-8E0E-740091A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6C403-2363-42FC-8982-6D08D86AEC82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5790D-0071-457D-86B5-CFCB0B92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3221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CA13FE-7A13-4ED3-8196-74CAF963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D6150-4476-428E-BB61-724E0142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Titel der Tabelle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98D9FD-5DBA-48C4-9294-AA5A542A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7E7EE0D9-F96C-4F09-9F41-32C62A5A654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921110477"/>
              </p:ext>
            </p:extLst>
          </p:nvPr>
        </p:nvGraphicFramePr>
        <p:xfrm>
          <a:off x="731838" y="2062163"/>
          <a:ext cx="8784000" cy="226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4203801519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740495432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08064880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595204828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3488753729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de-DE" sz="1400" dirty="0"/>
                        <a:t>Spaltenüberschrift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2021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2020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2019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2018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66575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DE" sz="1400" dirty="0" err="1"/>
                        <a:t>Lorem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ipsum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dolor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1606</a:t>
                      </a:r>
                      <a:endParaRPr lang="de-CH" sz="1400" dirty="0"/>
                    </a:p>
                  </a:txBody>
                  <a:tcPr marL="0" marR="7200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1678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2072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2196</a:t>
                      </a:r>
                      <a:endParaRPr lang="de-CH" sz="1400" dirty="0"/>
                    </a:p>
                  </a:txBody>
                  <a:tcPr marL="0" marR="72000" marT="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5759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Excepteur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sint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occaecat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373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281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381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410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186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nb-NO" sz="1400" dirty="0"/>
                        <a:t>Ut enim ad minim 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537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607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733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786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62721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Nostrud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exercitation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365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425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506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559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11949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Consectetur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adipiscing</a:t>
                      </a:r>
                      <a:r>
                        <a:rPr lang="de-CH" sz="1400" dirty="0"/>
                        <a:t> </a:t>
                      </a:r>
                      <a:r>
                        <a:rPr lang="de-CH" sz="1400" dirty="0" err="1"/>
                        <a:t>elit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318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349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355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359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9064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de-CH" sz="1400" dirty="0" err="1"/>
                        <a:t>Nim</a:t>
                      </a:r>
                      <a:r>
                        <a:rPr lang="de-CH" sz="1400" dirty="0"/>
                        <a:t> ad minim </a:t>
                      </a:r>
                      <a:r>
                        <a:rPr lang="de-CH" sz="1400" dirty="0" err="1"/>
                        <a:t>veniam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13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16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97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4902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/>
                        <a:t>82</a:t>
                      </a:r>
                      <a:endParaRPr lang="de-CH" sz="1400" dirty="0"/>
                    </a:p>
                  </a:txBody>
                  <a:tcPr marL="0" marR="7200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68459"/>
                  </a:ext>
                </a:extLst>
              </a:tr>
            </a:tbl>
          </a:graphicData>
        </a:graphic>
      </p:graphicFrame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87F48E-4D49-40AE-A9FC-A27213E0B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0A9D5-8325-4620-96F6-FB312AC6FB66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DF25AC-71F5-49EF-B424-0872223A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52670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A71FBB-3009-40AD-979B-DB4E5F592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beat.muster@abcd.ethz.ch</a:t>
            </a:r>
          </a:p>
          <a:p>
            <a:endParaRPr lang="de-DE" dirty="0"/>
          </a:p>
          <a:p>
            <a:r>
              <a:rPr lang="de-DE" dirty="0"/>
              <a:t>ETH Zürich</a:t>
            </a:r>
          </a:p>
          <a:p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Organisationseinheit</a:t>
            </a:r>
            <a:br>
              <a:rPr lang="de-CH"/>
            </a:br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Gebäude Raum</a:t>
            </a:r>
            <a:br>
              <a:rPr lang="de-CH"/>
            </a:br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Strasse Hausnummer</a:t>
            </a:r>
            <a:br>
              <a:rPr lang="de-CH"/>
            </a:br>
            <a:r>
              <a:rPr lang="de-CH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0000 Ort</a:t>
            </a:r>
          </a:p>
          <a:p>
            <a:endParaRPr lang="de-DE" dirty="0"/>
          </a:p>
          <a:p>
            <a:r>
              <a:rPr lang="de-DE" dirty="0"/>
              <a:t>www.abcd.ethz.ch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932926-A987-44F4-A8A1-AB55FBE1FD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426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 descr="Ein Bild, das draußen, Natur, Schnee, Wasser enthält.&#10;&#10;Automatisch generierte Beschreibung">
            <a:extLst>
              <a:ext uri="{FF2B5EF4-FFF2-40B4-BE49-F238E27FC236}">
                <a16:creationId xmlns:a16="http://schemas.microsoft.com/office/drawing/2014/main" id="{603B2668-9584-40DB-BFB6-BB9CF9989E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69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C75A7EC3-C447-4215-A677-579538741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</a:t>
            </a:r>
            <a:br>
              <a:rPr lang="de-DE" dirty="0"/>
            </a:br>
            <a:r>
              <a:rPr lang="de-DE" dirty="0"/>
              <a:t>der Präsentation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7FDD8C0-1E55-470A-8F2D-AB98607E7D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Hier steht der Untertitel</a:t>
            </a:r>
            <a:endParaRPr lang="de-CH" dirty="0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910D784B-52AA-4A4E-9864-33D78B9E3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D17634-64E8-449D-AC96-0B1068389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8253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DF9179-5F46-4028-8AD3-4988AB9A6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  <a:br>
              <a:rPr lang="de-DE" dirty="0"/>
            </a:br>
            <a:r>
              <a:rPr lang="de-DE" dirty="0"/>
              <a:t>Dieser kann, wenn immer nötig, über zwei</a:t>
            </a:r>
            <a:br>
              <a:rPr lang="de-DE" dirty="0"/>
            </a:br>
            <a:r>
              <a:rPr lang="de-DE" dirty="0"/>
              <a:t>oder sogar drei Zeilen laufen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53DF2A-2730-487C-8E19-2CA6CA91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5920DB7-8384-47D6-9AF4-477F156F8F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298034-B601-4C50-AEE6-972BA97F2E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8270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8334-A345-4D81-9F4E-D052229C9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 der Präsentation</a:t>
            </a:r>
            <a:br>
              <a:rPr lang="de-DE" dirty="0"/>
            </a:br>
            <a:r>
              <a:rPr lang="de-DE" dirty="0"/>
              <a:t>Dieser kann, wenn immer nötig, über zwei</a:t>
            </a:r>
            <a:br>
              <a:rPr lang="de-DE" dirty="0"/>
            </a:br>
            <a:r>
              <a:rPr lang="de-DE" dirty="0"/>
              <a:t>oder sogar drei Zeilen laufen</a:t>
            </a: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BB855-862A-446C-A75E-1B38AEA6B7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E5BC5-C3B5-4035-B698-7DDC6F06B1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41F4E6-036B-4263-AE40-38CC309F04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3094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 descr="Ein Bild, das Fahrrad, sitzend, Seite, schwarz enthält.&#10;&#10;Automatisch generierte Beschreibung">
            <a:extLst>
              <a:ext uri="{FF2B5EF4-FFF2-40B4-BE49-F238E27FC236}">
                <a16:creationId xmlns:a16="http://schemas.microsoft.com/office/drawing/2014/main" id="{B2385992-6EF4-4F9E-B491-FC42FC47E2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33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5BBB314-EB6D-447A-92F9-C514A974C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Hier steht der Titel</a:t>
            </a:r>
            <a:br>
              <a:rPr lang="de-DE" dirty="0"/>
            </a:br>
            <a:r>
              <a:rPr lang="de-DE" dirty="0"/>
              <a:t>der Präsentation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ED8D1DE-5E1B-478C-871F-36D6ACA0F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Prof. Dr. Beat Muster</a:t>
            </a:r>
          </a:p>
          <a:p>
            <a:r>
              <a:rPr lang="de-DE" dirty="0"/>
              <a:t>Funktion des Präsentierenden</a:t>
            </a:r>
          </a:p>
          <a:p>
            <a:r>
              <a:rPr lang="de-DE" dirty="0"/>
              <a:t>TT. Monat JJJJ, Ort</a:t>
            </a:r>
            <a:endParaRPr lang="de-CH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E2AF8A3-7AED-4298-8FBA-6B9EBC4388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76E87C-B7BE-4113-B913-8E6FD95871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2481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Inhaltsverzeichnis/Agenda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Titel Inhalt 1</a:t>
            </a:r>
          </a:p>
          <a:p>
            <a:r>
              <a:rPr lang="de-DE" dirty="0"/>
              <a:t>Titel Inhalt 2</a:t>
            </a:r>
          </a:p>
          <a:p>
            <a:r>
              <a:rPr lang="de-DE" dirty="0"/>
              <a:t>usw.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Textplatzhalter haben als Standard </a:t>
            </a:r>
            <a:r>
              <a:rPr lang="de-DE" dirty="0" err="1"/>
              <a:t>Bulletpoints</a:t>
            </a:r>
            <a:r>
              <a:rPr lang="de-CH" dirty="0"/>
              <a:t>. Um diese zu entfernen drücken Sie vor der Texteingabe die </a:t>
            </a:r>
            <a:r>
              <a:rPr lang="de-CH" dirty="0" err="1"/>
              <a:t>Backspace</a:t>
            </a:r>
            <a:r>
              <a:rPr lang="de-CH" dirty="0"/>
              <a:t> Taste.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837140-56B7-432E-8671-4B63B23E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7874-B99C-4F6D-A86D-EA0EE8CA0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E5686-0170-47AF-9B8A-7DF387E652FA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0A683-618F-4D75-846F-0DB536B4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89797-3509-4BFC-8A5D-902B9F4E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steht der Folientitel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D6010-8F25-4603-8A3B-27F5FC9E3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Zwischenüberschrift (optional)</a:t>
            </a:r>
          </a:p>
          <a:p>
            <a:pPr marL="0" indent="0">
              <a:buNone/>
            </a:pP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amet</a:t>
            </a:r>
            <a:r>
              <a:rPr lang="de-CH" baseline="30000" dirty="0"/>
              <a:t>1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, sed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exercitation</a:t>
            </a:r>
            <a:r>
              <a:rPr lang="de-CH" baseline="30000" dirty="0"/>
              <a:t>2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 </a:t>
            </a:r>
            <a:r>
              <a:rPr lang="de-CH" dirty="0" err="1"/>
              <a:t>ea</a:t>
            </a:r>
            <a:r>
              <a:rPr lang="de-CH" dirty="0"/>
              <a:t> commodo </a:t>
            </a:r>
            <a:r>
              <a:rPr lang="de-CH" dirty="0" err="1"/>
              <a:t>equat</a:t>
            </a:r>
            <a:r>
              <a:rPr lang="de-CH" dirty="0"/>
              <a:t>. 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</a:t>
            </a:r>
            <a:r>
              <a:rPr lang="de-CH" baseline="30000" dirty="0"/>
              <a:t>3</a:t>
            </a:r>
            <a:r>
              <a:rPr lang="de-CH" dirty="0"/>
              <a:t> non </a:t>
            </a:r>
            <a:r>
              <a:rPr lang="de-CH" dirty="0" err="1"/>
              <a:t>proident</a:t>
            </a:r>
            <a:r>
              <a:rPr lang="de-CH" dirty="0"/>
              <a:t>, </a:t>
            </a:r>
            <a:r>
              <a:rPr lang="de-CH" dirty="0" err="1"/>
              <a:t>sunt</a:t>
            </a:r>
            <a:r>
              <a:rPr lang="de-CH" dirty="0"/>
              <a:t> in culpa </a:t>
            </a:r>
            <a:r>
              <a:rPr lang="de-CH" dirty="0" err="1"/>
              <a:t>qui</a:t>
            </a:r>
            <a:r>
              <a:rPr lang="de-CH" dirty="0"/>
              <a:t> </a:t>
            </a:r>
            <a:r>
              <a:rPr lang="de-CH" dirty="0" err="1"/>
              <a:t>officia</a:t>
            </a:r>
            <a:r>
              <a:rPr lang="de-CH" dirty="0"/>
              <a:t> </a:t>
            </a:r>
            <a:r>
              <a:rPr lang="de-CH" dirty="0" err="1"/>
              <a:t>deserunt</a:t>
            </a:r>
            <a:r>
              <a:rPr lang="de-CH" dirty="0"/>
              <a:t> </a:t>
            </a:r>
            <a:r>
              <a:rPr lang="de-CH" dirty="0" err="1"/>
              <a:t>mollit</a:t>
            </a:r>
            <a:r>
              <a:rPr lang="de-CH" dirty="0"/>
              <a:t> </a:t>
            </a:r>
            <a:r>
              <a:rPr lang="de-CH" dirty="0" err="1"/>
              <a:t>anim</a:t>
            </a:r>
            <a:r>
              <a:rPr lang="de-CH" dirty="0"/>
              <a:t> </a:t>
            </a:r>
            <a:r>
              <a:rPr lang="de-CH" dirty="0" err="1"/>
              <a:t>id</a:t>
            </a:r>
            <a:r>
              <a:rPr lang="de-CH" dirty="0"/>
              <a:t> </a:t>
            </a:r>
            <a:r>
              <a:rPr lang="de-CH" dirty="0" err="1"/>
              <a:t>est</a:t>
            </a:r>
            <a:r>
              <a:rPr lang="de-CH" dirty="0"/>
              <a:t> </a:t>
            </a:r>
            <a:r>
              <a:rPr lang="de-CH" dirty="0" err="1"/>
              <a:t>laborum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, </a:t>
            </a:r>
            <a:r>
              <a:rPr lang="de-CH" dirty="0" err="1"/>
              <a:t>quis</a:t>
            </a:r>
            <a:r>
              <a:rPr lang="de-CH" dirty="0"/>
              <a:t> </a:t>
            </a:r>
            <a:r>
              <a:rPr lang="de-CH" dirty="0" err="1"/>
              <a:t>nostrud</a:t>
            </a:r>
            <a:r>
              <a:rPr lang="de-CH" dirty="0"/>
              <a:t> </a:t>
            </a:r>
            <a:r>
              <a:rPr lang="de-CH" dirty="0" err="1"/>
              <a:t>exercitation</a:t>
            </a:r>
            <a:r>
              <a:rPr lang="de-CH" dirty="0"/>
              <a:t> </a:t>
            </a:r>
            <a:r>
              <a:rPr lang="de-CH" dirty="0" err="1"/>
              <a:t>ullamco</a:t>
            </a:r>
            <a:r>
              <a:rPr lang="de-CH" dirty="0"/>
              <a:t> </a:t>
            </a:r>
            <a:r>
              <a:rPr lang="de-CH" dirty="0" err="1"/>
              <a:t>laboris</a:t>
            </a:r>
            <a:r>
              <a:rPr lang="de-CH" dirty="0"/>
              <a:t> nisi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aliquip</a:t>
            </a:r>
            <a:r>
              <a:rPr lang="de-CH" dirty="0"/>
              <a:t> ex.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ED21089-1A9B-4C80-B91D-2D74FE77A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/>
              <a:t>Fussnote.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consectetur</a:t>
            </a:r>
            <a:r>
              <a:rPr lang="de-CH" dirty="0"/>
              <a:t> </a:t>
            </a:r>
            <a:r>
              <a:rPr lang="de-CH" dirty="0" err="1"/>
              <a:t>adipiscing</a:t>
            </a:r>
            <a:r>
              <a:rPr lang="de-CH" dirty="0"/>
              <a:t> </a:t>
            </a:r>
            <a:r>
              <a:rPr lang="de-CH" dirty="0" err="1"/>
              <a:t>elit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/>
              <a:t>Ed do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aliqua</a:t>
            </a:r>
            <a:r>
              <a:rPr lang="de-CH" dirty="0"/>
              <a:t>.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enim</a:t>
            </a:r>
            <a:r>
              <a:rPr lang="de-CH" dirty="0"/>
              <a:t> ad minim </a:t>
            </a:r>
            <a:r>
              <a:rPr lang="de-CH" dirty="0" err="1"/>
              <a:t>veniam</a:t>
            </a:r>
            <a:r>
              <a:rPr lang="de-CH" dirty="0"/>
              <a:t> </a:t>
            </a:r>
            <a:r>
              <a:rPr lang="de-CH" dirty="0" err="1"/>
              <a:t>quis</a:t>
            </a:r>
            <a:endParaRPr lang="de-CH" dirty="0"/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 </a:t>
            </a:r>
            <a:br>
              <a:rPr lang="de-CH" dirty="0"/>
            </a:br>
            <a:r>
              <a:rPr lang="de-CH" dirty="0" err="1"/>
              <a:t>Excepteur</a:t>
            </a:r>
            <a:r>
              <a:rPr lang="de-CH" dirty="0"/>
              <a:t> </a:t>
            </a:r>
            <a:r>
              <a:rPr lang="de-CH" dirty="0" err="1"/>
              <a:t>sint</a:t>
            </a:r>
            <a:r>
              <a:rPr lang="de-CH" dirty="0"/>
              <a:t> </a:t>
            </a:r>
            <a:r>
              <a:rPr lang="de-CH" dirty="0" err="1"/>
              <a:t>occaecat</a:t>
            </a:r>
            <a:r>
              <a:rPr lang="de-CH" dirty="0"/>
              <a:t> cupidatat </a:t>
            </a:r>
            <a:r>
              <a:rPr lang="de-CH" dirty="0" err="1"/>
              <a:t>eiusmod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incididunt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.</a:t>
            </a:r>
          </a:p>
          <a:p>
            <a:r>
              <a:rPr lang="de-CH" dirty="0"/>
              <a:t>Duis </a:t>
            </a:r>
            <a:r>
              <a:rPr lang="de-CH" dirty="0" err="1"/>
              <a:t>aute</a:t>
            </a:r>
            <a:r>
              <a:rPr lang="de-CH" dirty="0"/>
              <a:t> </a:t>
            </a:r>
            <a:r>
              <a:rPr lang="de-CH" dirty="0" err="1"/>
              <a:t>irure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in </a:t>
            </a:r>
            <a:r>
              <a:rPr lang="de-CH" dirty="0" err="1"/>
              <a:t>reprehenderit</a:t>
            </a:r>
            <a:r>
              <a:rPr lang="de-CH" dirty="0"/>
              <a:t> in </a:t>
            </a:r>
            <a:r>
              <a:rPr lang="de-CH" dirty="0" err="1"/>
              <a:t>voluptate</a:t>
            </a:r>
            <a:r>
              <a:rPr lang="de-CH" dirty="0"/>
              <a:t> </a:t>
            </a:r>
            <a:r>
              <a:rPr lang="de-CH" dirty="0" err="1"/>
              <a:t>velit</a:t>
            </a:r>
            <a:r>
              <a:rPr lang="de-CH" dirty="0"/>
              <a:t> esse </a:t>
            </a:r>
            <a:r>
              <a:rPr lang="de-CH" dirty="0" err="1"/>
              <a:t>cillum</a:t>
            </a:r>
            <a:r>
              <a:rPr lang="de-CH" dirty="0"/>
              <a:t> </a:t>
            </a:r>
            <a:r>
              <a:rPr lang="de-CH" dirty="0" err="1"/>
              <a:t>dolore</a:t>
            </a:r>
            <a:r>
              <a:rPr lang="de-CH" dirty="0"/>
              <a:t> </a:t>
            </a:r>
            <a:r>
              <a:rPr lang="de-CH" dirty="0" err="1"/>
              <a:t>eu</a:t>
            </a:r>
            <a:r>
              <a:rPr lang="de-CH" dirty="0"/>
              <a:t> </a:t>
            </a:r>
            <a:r>
              <a:rPr lang="de-CH" dirty="0" err="1"/>
              <a:t>fugiat</a:t>
            </a:r>
            <a:r>
              <a:rPr lang="de-CH" dirty="0"/>
              <a:t> nulla </a:t>
            </a:r>
            <a:r>
              <a:rPr lang="de-CH" dirty="0" err="1"/>
              <a:t>pariatur</a:t>
            </a:r>
            <a:r>
              <a:rPr lang="de-CH" dirty="0"/>
              <a:t>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A34012-BA3A-40CC-AE12-AC0B5A90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FDB2A7-2684-46D9-89DC-260A99636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956CF-BC99-42F8-B2B2-5AF4B3F630E7}" type="datetime1">
              <a:rPr lang="de-CH" noProof="0" smtClean="0"/>
              <a:t>09.11.2025</a:t>
            </a:fld>
            <a:endParaRPr lang="de-CH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AFCD1D-E7C6-476F-9A29-E46A62168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276333614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3" id="{9C84984C-18ED-5E49-A574-15FF8A3954B8}" vid="{0B390235-9264-874C-ABEB-5D2188FC234E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0</TotalTime>
  <Words>1049</Words>
  <Application>Microsoft Office PowerPoint</Application>
  <PresentationFormat>Breitbild</PresentationFormat>
  <Paragraphs>150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Symbol</vt:lpstr>
      <vt:lpstr>ETH Zürich</vt:lpstr>
      <vt:lpstr>Hier steht der Titel der Präsentation</vt:lpstr>
      <vt:lpstr>Hier steht der Titel der Präsentation</vt:lpstr>
      <vt:lpstr>Hier steht der Titel der Präsentation Dieser kann, wenn immer nötig, über zwei oder sogar drei Zeilen laufen</vt:lpstr>
      <vt:lpstr>Hier steht der Titel der Präsentation Dieser kann, wenn immer nötig, über zwei oder sogar drei Zeilen laufen</vt:lpstr>
      <vt:lpstr>Hier steht der Titel der Präsentation</vt:lpstr>
      <vt:lpstr>Inhaltsverzeichnis/Agenda</vt:lpstr>
      <vt:lpstr>Hier steht der Folientitel</vt:lpstr>
      <vt:lpstr>Hier steht der Folientitel</vt:lpstr>
      <vt:lpstr>Hier steht der Folientitel</vt:lpstr>
      <vt:lpstr>Hier steht der Folientitel</vt:lpstr>
      <vt:lpstr>Hier steht der Folientitel</vt:lpstr>
      <vt:lpstr>Hier steht ein Zwischentitel, ggf. auch über zwei Zeilen</vt:lpstr>
      <vt:lpstr>Hier steht der Folientitel, ggf. auch über zwei Zeilen</vt:lpstr>
      <vt:lpstr>PowerPoint-Präsentation</vt:lpstr>
      <vt:lpstr>Hier steht der Folientitel</vt:lpstr>
      <vt:lpstr>Hier steht der Folientitel</vt:lpstr>
      <vt:lpstr>Hier steht der Folientitel, ggf. auch über zwei Zeilen</vt:lpstr>
      <vt:lpstr>Hier steht der Folientitel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Connor Pütz</dc:creator>
  <cp:lastModifiedBy>Connor Pütz</cp:lastModifiedBy>
  <cp:revision>1</cp:revision>
  <dcterms:created xsi:type="dcterms:W3CDTF">2025-11-09T13:01:59Z</dcterms:created>
  <dcterms:modified xsi:type="dcterms:W3CDTF">2025-11-09T13:02:40Z</dcterms:modified>
</cp:coreProperties>
</file>